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89" d="100"/>
          <a:sy n="89" d="100"/>
        </p:scale>
        <p:origin x="8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Preiss" userId="4115fd7424ae0ae3" providerId="LiveId" clId="{457801C3-5AB9-4588-A150-D0062252154E}"/>
    <pc:docChg chg="modSld">
      <pc:chgData name="Paul Preiss" userId="4115fd7424ae0ae3" providerId="LiveId" clId="{457801C3-5AB9-4588-A150-D0062252154E}" dt="2022-05-25T15:31:00.052" v="1" actId="20577"/>
      <pc:docMkLst>
        <pc:docMk/>
      </pc:docMkLst>
      <pc:sldChg chg="modSp mod">
        <pc:chgData name="Paul Preiss" userId="4115fd7424ae0ae3" providerId="LiveId" clId="{457801C3-5AB9-4588-A150-D0062252154E}" dt="2022-05-25T15:31:00.052" v="1" actId="20577"/>
        <pc:sldMkLst>
          <pc:docMk/>
          <pc:sldMk cId="720175971" sldId="3503"/>
        </pc:sldMkLst>
        <pc:spChg chg="mod">
          <ac:chgData name="Paul Preiss" userId="4115fd7424ae0ae3" providerId="LiveId" clId="{457801C3-5AB9-4588-A150-D0062252154E}" dt="2022-05-25T15:31:00.052" v="1" actId="20577"/>
          <ac:spMkLst>
            <pc:docMk/>
            <pc:sldMk cId="720175971" sldId="3503"/>
            <ac:spMk id="13" creationId="{216E5560-8BF4-4A88-8F65-DAE8F45FB5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9239-EE51-4F2F-AE6D-013639552FE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CD02C-5D23-4824-9153-6372E9372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3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PESTLE CANVAS-99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7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91A16-87AD-640B-50EB-F23F2AB4A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46B4D-668F-07B4-B12A-D4B44EEA9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5A852-EC01-6F11-363B-35D7FA5C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2B31F-D6F1-F73D-CB61-FA478438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D3469-6A19-4D5C-1AEE-3DF75A1A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5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9EFA7-0426-2896-653F-37353FF4A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68A7D-42C1-0A5B-1E8C-217A8B6D4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FA5E2-3C02-E72B-39EA-BF130E71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F8CE0-2ED1-D673-6FC8-C439200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D3BAE-C6FE-5B85-F085-A9F454597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5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9A3A62-54F1-D6B2-2172-6A4825585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C0655-0ECA-90FA-235C-9AC4E7008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C920E-28B3-134B-0419-3118FD9D7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F494B-CFE7-281D-A4F7-BB743AF6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98ACE-7D9E-EA45-E64C-6C2D6F94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5254-633C-1EA3-42C3-6E1CE900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5E7FB-A6A0-9951-5E26-10BE4375C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A6650-FA68-4DF0-C193-EDD5822A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3AD91-5FF7-FF62-0A87-7F83DB32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B389F-8D82-4B32-B623-FD92AB89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7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F9CCE-F2E6-5BC3-8BEA-1937D6A0F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66936-B1BF-FD54-2866-71F7BAC5A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A4389-1DD0-7748-5E40-CFA6D53E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5F280-1112-FDDF-2391-256FA112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EB894-C075-A063-1595-D15D8004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3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D06BA-D840-EBA4-7728-63504F4D3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3B5FD-8BB2-16C7-1E16-75C52CE64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7E229-3032-CF0D-1430-33DA8BDAE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6784F-075E-2B0D-554C-8E074045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4C66B-09A6-BD96-8BCE-87C237548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A550A-3F48-64EF-F3DA-B79F4A3F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7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202AB-05A2-BEC9-1275-405970928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CF488-67E4-8061-55B0-D90A48B89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018DE-30EE-3A6A-20BC-E76B6AAA7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27101-907F-7E7D-A350-D6F0A3949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2DAEA-1DD7-D315-3C52-117141580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91AD6-3744-C91B-1D95-BBAC63D3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9A1CBF-36C8-DC26-E160-28790B21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A1818-8C78-3DFD-4858-522716BC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8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5385-CBB3-5E48-8AA6-A8F753050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D81077-9FAA-91E4-773C-E55FDDAF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549EA-9F49-9DBD-2EBF-0C5E569E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C7120-1454-C11A-E7E3-F4A9B75C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0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4ED870-F41E-056C-6C2D-9C1EA0F1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DCA83-DA0F-E563-22D6-4DC3A359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081B4-7666-823F-DEE8-0821043E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2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F675-0B88-3769-B63F-D3F8982FE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6627A-4987-BF2E-5B98-7F6FB3248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ED801-AA21-DABB-AF3D-31F8B8972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7ACFC-07DC-6FB3-18D9-F1961933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59296-3F7C-BAB1-5902-02266B8A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F1EC8-A4AA-2EFD-40E6-7E60E6F9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4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46A7-9482-5564-ADEE-F3F3ED64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E9C361-6A99-B79C-0183-70C11C390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EBE03-6E0E-ED8C-5334-33A3F3422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3EE5B-610E-147C-CA56-18808797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0992A-A26E-F79C-4088-50AAE624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078FD-6056-6FE1-3110-14EA26382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490B8-8D00-73C7-1CB5-F50B709C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41C3C-5387-9237-DDC9-E0EDA6247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A7800-ED07-0A9A-45CC-D48C4D4BF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824C9-9065-4075-BC16-C24BA4D00D8C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F4B43-9B01-416E-7BAC-2EF323389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0B306-2DC0-1E2A-ACD7-99DBD07BC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03DD8-F63D-4112-9E7B-3C0CF1CD6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0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F70F82-8C8E-7ADF-6836-4CD0A88A6C3A}"/>
              </a:ext>
            </a:extLst>
          </p:cNvPr>
          <p:cNvGrpSpPr/>
          <p:nvPr/>
        </p:nvGrpSpPr>
        <p:grpSpPr>
          <a:xfrm>
            <a:off x="649977" y="470100"/>
            <a:ext cx="10290550" cy="5914757"/>
            <a:chOff x="1801046" y="588434"/>
            <a:chExt cx="8769119" cy="551842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2295589" y="588434"/>
              <a:ext cx="1119030" cy="253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165" dirty="0">
                  <a:latin typeface="Century Gothic" panose="020B0502020202020204" pitchFamily="34" charset="0"/>
                </a:rPr>
                <a:t>PESTLE CANVAS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8417592" y="604971"/>
              <a:ext cx="699541" cy="32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518">
                  <a:solidFill>
                    <a:schemeClr val="tx1"/>
                  </a:solidFill>
                  <a:latin typeface="Century Gothic" panose="020B0502020202020204" pitchFamily="34" charset="0"/>
                </a:rPr>
                <a:t>DATE: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9151441" y="604969"/>
              <a:ext cx="699541" cy="32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518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1801046" y="5775421"/>
              <a:ext cx="6559083" cy="331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518" dirty="0">
                  <a:latin typeface="Century Gothic" panose="020B0502020202020204" pitchFamily="34" charset="0"/>
                </a:rPr>
                <a:t>Designed By: </a:t>
              </a:r>
              <a:r>
                <a:rPr lang="en-IE" sz="518" b="1" dirty="0">
                  <a:latin typeface="Century Gothic" panose="020B0502020202020204" pitchFamily="34" charset="0"/>
                </a:rPr>
                <a:t>Gar Mac </a:t>
              </a:r>
              <a:r>
                <a:rPr lang="en-IE" sz="518" b="1" dirty="0" err="1">
                  <a:latin typeface="Century Gothic" panose="020B0502020202020204" pitchFamily="34" charset="0"/>
                </a:rPr>
                <a:t>Críosta</a:t>
              </a:r>
              <a:r>
                <a:rPr lang="en-IE" sz="518" b="1" dirty="0">
                  <a:latin typeface="Century Gothic" panose="020B0502020202020204" pitchFamily="34" charset="0"/>
                </a:rPr>
                <a:t> Agent ∆</a:t>
              </a:r>
              <a:r>
                <a:rPr lang="en-IE" sz="518" dirty="0">
                  <a:latin typeface="Century Gothic" panose="020B0502020202020204" pitchFamily="34" charset="0"/>
                </a:rPr>
                <a:t> for </a:t>
              </a:r>
              <a:r>
                <a:rPr lang="en-IE" sz="518" b="1" dirty="0">
                  <a:latin typeface="Century Gothic" panose="020B0502020202020204" pitchFamily="34" charset="0"/>
                </a:rPr>
                <a:t>IASA Global</a:t>
              </a:r>
            </a:p>
            <a:p>
              <a:r>
                <a:rPr lang="en-IE" sz="518" dirty="0">
                  <a:latin typeface="Century Gothic" panose="020B0502020202020204" pitchFamily="34" charset="0"/>
                </a:rPr>
                <a:t>Inspired By: </a:t>
              </a:r>
              <a:r>
                <a:rPr lang="en-IE" sz="518" b="1" dirty="0">
                  <a:latin typeface="Century Gothic" panose="020B0502020202020204" pitchFamily="34" charset="0"/>
                </a:rPr>
                <a:t>Dave Gray - http://gamestorming.com/squiggle-birds/</a:t>
              </a:r>
            </a:p>
            <a:p>
              <a:r>
                <a:rPr lang="en-IE" sz="518" dirty="0">
                  <a:latin typeface="Century Gothic" panose="020B0502020202020204" pitchFamily="34" charset="0"/>
                </a:rPr>
                <a:t>This work is licensed under a Creative Commons Attribution-</a:t>
              </a:r>
              <a:r>
                <a:rPr lang="en-IE" sz="518" dirty="0" err="1">
                  <a:latin typeface="Century Gothic" panose="020B0502020202020204" pitchFamily="34" charset="0"/>
                </a:rPr>
                <a:t>ShareAlike</a:t>
              </a:r>
              <a:r>
                <a:rPr lang="en-IE" sz="518" dirty="0">
                  <a:latin typeface="Century Gothic" panose="020B0502020202020204" pitchFamily="34" charset="0"/>
                </a:rPr>
                <a:t> 4.0 International License. http://creativecommons.org/licenses/by-sa/4.0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A32E5FA-7979-4680-90AB-ED92C215B7AB}"/>
                </a:ext>
              </a:extLst>
            </p:cNvPr>
            <p:cNvSpPr/>
            <p:nvPr/>
          </p:nvSpPr>
          <p:spPr>
            <a:xfrm>
              <a:off x="1801046" y="1159345"/>
              <a:ext cx="1374224" cy="450534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Political Factors:</a:t>
              </a:r>
            </a:p>
            <a:p>
              <a:r>
                <a:rPr lang="en-IE" sz="9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Describe political events or changes that might impact your client’s current business model. </a:t>
              </a:r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FEF2AF2-4A48-4911-BADD-659163EADDBE}"/>
                </a:ext>
              </a:extLst>
            </p:cNvPr>
            <p:cNvSpPr/>
            <p:nvPr/>
          </p:nvSpPr>
          <p:spPr>
            <a:xfrm>
              <a:off x="3280025" y="1159345"/>
              <a:ext cx="1374224" cy="450534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Economic Factors:</a:t>
              </a:r>
            </a:p>
            <a:p>
              <a:r>
                <a:rPr lang="en-IE" sz="9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Describe changes in economic forces that might impact your client’s business model.</a:t>
              </a:r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535E48-973C-4FC6-94E4-DBA98A30D354}"/>
                </a:ext>
              </a:extLst>
            </p:cNvPr>
            <p:cNvSpPr/>
            <p:nvPr/>
          </p:nvSpPr>
          <p:spPr>
            <a:xfrm>
              <a:off x="4759004" y="1136500"/>
              <a:ext cx="1374224" cy="450534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Social Factors:</a:t>
              </a:r>
            </a:p>
            <a:p>
              <a:r>
                <a:rPr lang="en-IE" sz="9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Describe societal changes or disruptions that might impact your client’s business model.</a:t>
              </a:r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5160B1-C7A3-4067-876F-AD3AA28FF963}"/>
                </a:ext>
              </a:extLst>
            </p:cNvPr>
            <p:cNvSpPr/>
            <p:nvPr/>
          </p:nvSpPr>
          <p:spPr>
            <a:xfrm>
              <a:off x="6237983" y="1136500"/>
              <a:ext cx="1374224" cy="450534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Technological Factors:</a:t>
              </a:r>
            </a:p>
            <a:p>
              <a:r>
                <a:rPr lang="en-IE" sz="9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Describe technological factors that are most likely to impact your client’s business model.</a:t>
              </a:r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F76EFBA-F668-4ED0-B10D-2BB25D1B3BD2}"/>
                </a:ext>
              </a:extLst>
            </p:cNvPr>
            <p:cNvSpPr/>
            <p:nvPr/>
          </p:nvSpPr>
          <p:spPr>
            <a:xfrm>
              <a:off x="7716962" y="1147615"/>
              <a:ext cx="1374224" cy="450534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Legal Factors:</a:t>
              </a:r>
            </a:p>
            <a:p>
              <a:r>
                <a:rPr lang="en-IE" sz="9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Describe regulatory, compliance, and legal changes that are most likely to impact your client’s business model.</a:t>
              </a:r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BD40325-A1C4-4F6D-82DE-721389A1C18F}"/>
                </a:ext>
              </a:extLst>
            </p:cNvPr>
            <p:cNvSpPr/>
            <p:nvPr/>
          </p:nvSpPr>
          <p:spPr>
            <a:xfrm>
              <a:off x="9195941" y="1147615"/>
              <a:ext cx="1374224" cy="450534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Environmental Factors:</a:t>
              </a:r>
            </a:p>
            <a:p>
              <a:r>
                <a:rPr lang="en-IE" sz="9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Describe changes to the environment and watch groups for those environmental changes that are most likely to impact your client.</a:t>
              </a:r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201759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170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Preiss</dc:creator>
  <cp:lastModifiedBy>Paul Preiss</cp:lastModifiedBy>
  <cp:revision>1</cp:revision>
  <dcterms:created xsi:type="dcterms:W3CDTF">2022-05-25T15:26:07Z</dcterms:created>
  <dcterms:modified xsi:type="dcterms:W3CDTF">2022-05-25T15:31:07Z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20304297-14BE-4AB4-A3E4-C085AD8F98B1</vt:lpwstr>
  </property>
  <property fmtid="{D5CDD505-2E9C-101B-9397-08002B2CF9AE}" pid="3" name="ArticulatePath">
    <vt:lpwstr>Presentation2</vt:lpwstr>
  </property>
</Properties>
</file>